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256" r:id="rId3"/>
    <p:sldId id="258" r:id="rId4"/>
    <p:sldId id="268" r:id="rId5"/>
    <p:sldId id="280" r:id="rId6"/>
    <p:sldId id="281" r:id="rId7"/>
    <p:sldId id="283" r:id="rId8"/>
    <p:sldId id="282" r:id="rId9"/>
    <p:sldId id="284" r:id="rId10"/>
    <p:sldId id="269" r:id="rId11"/>
    <p:sldId id="286" r:id="rId12"/>
    <p:sldId id="291" r:id="rId13"/>
    <p:sldId id="270" r:id="rId14"/>
    <p:sldId id="303" r:id="rId15"/>
    <p:sldId id="292" r:id="rId16"/>
    <p:sldId id="293" r:id="rId17"/>
    <p:sldId id="382" r:id="rId18"/>
    <p:sldId id="305" r:id="rId19"/>
    <p:sldId id="295" r:id="rId20"/>
    <p:sldId id="438" r:id="rId21"/>
    <p:sldId id="439" r:id="rId22"/>
    <p:sldId id="440" r:id="rId23"/>
    <p:sldId id="441" r:id="rId24"/>
    <p:sldId id="442" r:id="rId25"/>
    <p:sldId id="308" r:id="rId26"/>
    <p:sldId id="309" r:id="rId27"/>
    <p:sldId id="342" r:id="rId28"/>
    <p:sldId id="343" r:id="rId29"/>
    <p:sldId id="346" r:id="rId30"/>
    <p:sldId id="443" r:id="rId31"/>
    <p:sldId id="344" r:id="rId32"/>
    <p:sldId id="345" r:id="rId33"/>
    <p:sldId id="407" r:id="rId34"/>
    <p:sldId id="408" r:id="rId35"/>
    <p:sldId id="409" r:id="rId36"/>
    <p:sldId id="406" r:id="rId37"/>
    <p:sldId id="271" r:id="rId38"/>
    <p:sldId id="315" r:id="rId39"/>
    <p:sldId id="311" r:id="rId40"/>
    <p:sldId id="404" r:id="rId41"/>
    <p:sldId id="312" r:id="rId42"/>
    <p:sldId id="386" r:id="rId43"/>
    <p:sldId id="372" r:id="rId44"/>
    <p:sldId id="405" r:id="rId45"/>
    <p:sldId id="410" r:id="rId46"/>
    <p:sldId id="411" r:id="rId47"/>
    <p:sldId id="412" r:id="rId48"/>
    <p:sldId id="414" r:id="rId49"/>
    <p:sldId id="415" r:id="rId50"/>
    <p:sldId id="416" r:id="rId51"/>
    <p:sldId id="417" r:id="rId52"/>
    <p:sldId id="418" r:id="rId53"/>
    <p:sldId id="419" r:id="rId54"/>
    <p:sldId id="313" r:id="rId55"/>
    <p:sldId id="314" r:id="rId56"/>
    <p:sldId id="420" r:id="rId57"/>
    <p:sldId id="421" r:id="rId58"/>
    <p:sldId id="429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394" r:id="rId67"/>
    <p:sldId id="396" r:id="rId68"/>
    <p:sldId id="398" r:id="rId69"/>
    <p:sldId id="403" r:id="rId70"/>
    <p:sldId id="316" r:id="rId71"/>
    <p:sldId id="317" r:id="rId72"/>
    <p:sldId id="400" r:id="rId73"/>
    <p:sldId id="365" r:id="rId74"/>
    <p:sldId id="378" r:id="rId75"/>
    <p:sldId id="380" r:id="rId76"/>
    <p:sldId id="34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90" autoAdjust="0"/>
  </p:normalViewPr>
  <p:slideViewPr>
    <p:cSldViewPr snapToGrid="0">
      <p:cViewPr varScale="1">
        <p:scale>
          <a:sx n="66" d="100"/>
          <a:sy n="66" d="100"/>
        </p:scale>
        <p:origin x="6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3C53-4A4D-4170-BF21-B2723937F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D97A0-6DBD-46C1-9EEC-68BA93857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E5834-5A81-47E6-88CF-3E98ADEE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3910-1B22-4749-97F3-95AA9AEF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613E-9435-4B23-9F03-53426E89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FD2B-6507-4E84-AA93-5EC98252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64CDD-D13D-4EB9-9098-65E2225D7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6EC3E-4C02-4E71-9B1B-65290F0C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F1E49-0E28-462A-9340-DB5D2482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A1260-BDA5-4BD6-90D4-799949C2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9FD76-0D28-4193-82B8-33538B183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D2C38-27C8-4117-9B1A-D153029C3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1C9DB-30CD-4EBE-B4B4-4CB525C6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147AB-8381-4C97-9B44-18C13D2F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FF3E-DC4B-42DC-9297-B685B505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5786-C690-4CE2-A6D5-B22E8B7A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EA09F-A4CB-4D3E-96E0-43FC92602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F485E-F847-46F3-8F14-1F94553F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C8E2-24A0-41D9-844A-2458D24A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38CD5-954A-495D-BB32-B9255F18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92FF-B42E-4736-B75D-1154FFCB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6F410-7F33-4F2D-9102-DBA88D3D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8D65-CFE3-47EA-BDBC-B4F6FBDF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79A-656A-475F-AF8A-BAE0A473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8B38-E1DB-4690-915E-B76CB6B7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6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F558-7A89-4409-90C3-F9ED0C77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092B-C2FD-4EBE-8935-84088D3B8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F8D5-B1B8-468D-9E4B-64C7C6EF7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28ACB-AFB2-48E5-A598-AFD3F15E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2F5E-352D-4F6A-BCCB-89098609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64EB2-3BA0-43DC-B496-D834359D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9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E777-BECB-4D10-BEE1-A8B9531A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1B112-E3A3-4693-9C22-319397799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99189-936A-4A3F-BBB5-7A9334F73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0CA3E-8141-4224-903D-C6AA78AFB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F200E-E4DC-4B3D-8A1F-27B7158E5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D3BA8-8CA0-4ED3-9B6E-6C06F2EF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890A0-EF11-4901-96BA-6A7F0B5B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1F9BD-6A32-4799-BF7F-13E5C7C6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9C87-A64E-44A6-A62B-A5ACF71D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F1F3B-2337-4208-BCB1-3670AC17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DBBD2-2E80-4955-B60E-F8FDE962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1D1F0-34E8-4119-A504-3EDFEB14E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2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81ECF-8FE0-40AB-B961-5CEE21B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6576D-F245-4E72-9B8C-F9C1F353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B887B-DB59-4176-8894-96697E11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2FA2-8170-4B5E-AE8D-B7B0BCAF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8C83-7420-4961-BBDF-CC7BB9DDE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D90F7-E1D2-4CD1-B6FC-FD4F5405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3590F-C153-46F8-9721-AD15B2BA2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58DC9-8435-4101-B854-C9B435F9C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37AF0-7821-46F0-A36C-E5474E0C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2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4BCD-4E51-4FF0-9C5F-EEA130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832A1-A2E4-4AB5-8063-CCA940B30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BF5AB-C857-4936-820D-3846681F9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87C30-E240-47E5-8AA5-57544C96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5CA83-182A-462F-99EF-A3E33F27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790D3-8F16-4E42-B895-B6DB5B25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99000">
              <a:schemeClr val="tx1">
                <a:lumMod val="75000"/>
                <a:lumOff val="2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059DB-6A59-4697-8CEF-818BB175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A6FE-9AC0-4A37-AE74-49D7835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FFE82-3358-45E0-BEBF-DE0DB27F3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9B28-6661-4B07-B06A-55BF74005CC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6CC48-A825-45DC-8399-816D62590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ADA7-7664-41E0-B647-CE14ABCAD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D7242-B76C-4410-B47B-1DB91CA6F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4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F3C6A-FCBA-A83A-7F76-4314B769B806}"/>
              </a:ext>
            </a:extLst>
          </p:cNvPr>
          <p:cNvSpPr txBox="1"/>
          <p:nvPr/>
        </p:nvSpPr>
        <p:spPr>
          <a:xfrm>
            <a:off x="933633" y="60167"/>
            <a:ext cx="306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6"/>
                </a:solidFill>
                <a:latin typeface="Combaria"/>
              </a:rPr>
              <a:t>TRENDCART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14038-D6ED-80C8-4766-58CDC28FE559}"/>
              </a:ext>
            </a:extLst>
          </p:cNvPr>
          <p:cNvSpPr txBox="1"/>
          <p:nvPr/>
        </p:nvSpPr>
        <p:spPr>
          <a:xfrm>
            <a:off x="0" y="310583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WELCOME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B59F-E7D6-BA80-046C-20B7E4A4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" y="57625"/>
            <a:ext cx="861774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2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8D7938-A67E-79C5-416B-2B395365D413}"/>
              </a:ext>
            </a:extLst>
          </p:cNvPr>
          <p:cNvSpPr txBox="1"/>
          <p:nvPr/>
        </p:nvSpPr>
        <p:spPr>
          <a:xfrm>
            <a:off x="-1" y="1012037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Chapter 2 : Proposed System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 </a:t>
            </a:r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Comba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3FFD6-C91B-3475-A81E-4BD1CBE71F46}"/>
              </a:ext>
            </a:extLst>
          </p:cNvPr>
          <p:cNvSpPr txBox="1"/>
          <p:nvPr/>
        </p:nvSpPr>
        <p:spPr>
          <a:xfrm>
            <a:off x="-1" y="1874250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Purpose 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Scope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User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54290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09F453-07B8-6C59-0BB4-8EE62CF80EC0}"/>
              </a:ext>
            </a:extLst>
          </p:cNvPr>
          <p:cNvSpPr txBox="1"/>
          <p:nvPr/>
        </p:nvSpPr>
        <p:spPr>
          <a:xfrm>
            <a:off x="245706" y="513678"/>
            <a:ext cx="1170058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Purpose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u="none" strike="noStrike" kern="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libri Light" panose="020F0302020204030204" pitchFamily="34" charset="0"/>
              </a:rPr>
              <a:t>To provide customers with a convenient and seamless platform for purchasing and explore wide variety and diverse range of footwear online, making shopping convenient and enjoyable.</a:t>
            </a:r>
          </a:p>
          <a:p>
            <a:pPr lvl="1" algn="just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Scope</a:t>
            </a:r>
          </a:p>
          <a:p>
            <a:pPr algn="just"/>
            <a:endParaRPr lang="en-US" sz="28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Footwear products only will be sold on the System (</a:t>
            </a:r>
            <a:r>
              <a:rPr lang="en-US" sz="28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TrendCart</a:t>
            </a: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) and a vendor can sell  footwear products only. Exceptional products will not be accepted by the side of vendor. The System will cater exclusively to customers within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surat</a:t>
            </a:r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city.</a:t>
            </a:r>
            <a:endParaRPr lang="en-US" sz="2800" u="none" strike="noStrike" kern="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Cambria" panose="02040503050406030204" pitchFamily="18" charset="0"/>
              <a:ea typeface="Calibri Light" panose="020F030202020403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IN" sz="2800" b="1" kern="100" dirty="0">
              <a:solidFill>
                <a:schemeClr val="bg1"/>
              </a:solidFill>
              <a:effectLst/>
              <a:latin typeface="Combaria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1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302EA8-BB1B-F3AA-6951-D89055244F77}"/>
              </a:ext>
            </a:extLst>
          </p:cNvPr>
          <p:cNvSpPr txBox="1"/>
          <p:nvPr/>
        </p:nvSpPr>
        <p:spPr>
          <a:xfrm>
            <a:off x="245706" y="1011518"/>
            <a:ext cx="117005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User of the System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endParaRPr lang="en-IN" sz="2800" b="1" kern="100" dirty="0">
              <a:solidFill>
                <a:schemeClr val="bg1"/>
              </a:solidFill>
              <a:effectLst/>
              <a:latin typeface="Combaria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0E7E7-BAAE-F69F-C0AD-09E3E44C9F5B}"/>
              </a:ext>
            </a:extLst>
          </p:cNvPr>
          <p:cNvSpPr txBox="1"/>
          <p:nvPr/>
        </p:nvSpPr>
        <p:spPr>
          <a:xfrm>
            <a:off x="245706" y="1011518"/>
            <a:ext cx="117005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U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Admin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37330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3F7265-7D98-F384-F9EB-AEBFE496A04E}"/>
              </a:ext>
            </a:extLst>
          </p:cNvPr>
          <p:cNvSpPr txBox="1"/>
          <p:nvPr/>
        </p:nvSpPr>
        <p:spPr>
          <a:xfrm>
            <a:off x="-1" y="839317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Chapter 3 : Database Design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 </a:t>
            </a:r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Comba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2FC0A-C13A-E8F1-651F-B4F0D99BA8D2}"/>
              </a:ext>
            </a:extLst>
          </p:cNvPr>
          <p:cNvSpPr txBox="1"/>
          <p:nvPr/>
        </p:nvSpPr>
        <p:spPr>
          <a:xfrm>
            <a:off x="0" y="2126423"/>
            <a:ext cx="1219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Use case Diagram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Activity Diagram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Data Dictionary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407415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CCC0FB-A237-EB4C-AA39-1B383E59DCF8}"/>
              </a:ext>
            </a:extLst>
          </p:cNvPr>
          <p:cNvSpPr txBox="1"/>
          <p:nvPr/>
        </p:nvSpPr>
        <p:spPr>
          <a:xfrm>
            <a:off x="0" y="310583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06875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C50078-7F9A-3905-44E8-9D1D7B4D765D}"/>
              </a:ext>
            </a:extLst>
          </p:cNvPr>
          <p:cNvSpPr txBox="1"/>
          <p:nvPr/>
        </p:nvSpPr>
        <p:spPr>
          <a:xfrm>
            <a:off x="245706" y="1011518"/>
            <a:ext cx="117005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Use case Diagram</a:t>
            </a:r>
          </a:p>
          <a:p>
            <a:pPr algn="just"/>
            <a:endParaRPr lang="en-US" sz="3600" dirty="0">
              <a:solidFill>
                <a:schemeClr val="accent3">
                  <a:lumMod val="60000"/>
                  <a:lumOff val="40000"/>
                </a:schemeClr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Combaria"/>
              </a:rPr>
              <a:t>Admin</a:t>
            </a:r>
            <a:endParaRPr lang="en-US" sz="3600" dirty="0">
              <a:solidFill>
                <a:schemeClr val="accent4"/>
              </a:solidFill>
              <a:latin typeface="Comba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3FE58-2880-B097-0913-7E75E8F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88" y="454307"/>
            <a:ext cx="7775312" cy="59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88A8FC-C919-2D8B-22C8-BBB724F2DFAC}"/>
              </a:ext>
            </a:extLst>
          </p:cNvPr>
          <p:cNvSpPr txBox="1"/>
          <p:nvPr/>
        </p:nvSpPr>
        <p:spPr>
          <a:xfrm>
            <a:off x="245706" y="1011518"/>
            <a:ext cx="117005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Use case Diagram</a:t>
            </a:r>
          </a:p>
          <a:p>
            <a:pPr algn="just"/>
            <a:endParaRPr lang="en-US" sz="3600" dirty="0">
              <a:solidFill>
                <a:schemeClr val="bg1"/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Admin</a:t>
            </a:r>
            <a:endParaRPr lang="en-US" sz="3600" dirty="0">
              <a:solidFill>
                <a:schemeClr val="bg1"/>
              </a:solidFill>
              <a:latin typeface="Combaria"/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Combaria"/>
              </a:rPr>
              <a:t>Vendor</a:t>
            </a:r>
          </a:p>
          <a:p>
            <a:pPr lvl="1" algn="just"/>
            <a:endParaRPr lang="en-US" sz="2800" dirty="0">
              <a:solidFill>
                <a:schemeClr val="accent4"/>
              </a:solidFill>
              <a:latin typeface="Comba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F813F-8919-B599-EB43-1CA3937D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010" y="173620"/>
            <a:ext cx="6169306" cy="66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9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25BB-A7D4-3F75-15B9-553C5920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1145894"/>
            <a:ext cx="4436359" cy="911506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accent3"/>
                </a:solidFill>
              </a:rPr>
              <a:t>Use Case Diagram</a:t>
            </a:r>
            <a:br>
              <a:rPr lang="en-IN" sz="3600" dirty="0">
                <a:solidFill>
                  <a:schemeClr val="bg1"/>
                </a:solidFill>
              </a:rPr>
            </a:b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10F51-5B9B-D28F-F058-8E91E99BC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32212" cy="464434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Admin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Vendor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4"/>
                </a:solidFill>
              </a:rPr>
              <a:t>Customer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F8A608-F420-D716-CC29-7973996C224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0F721-5425-CB48-E006-B8AF92EC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236667"/>
            <a:ext cx="6352274" cy="63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B88DB-CE43-CA3E-E79D-E9F928D33668}"/>
              </a:ext>
            </a:extLst>
          </p:cNvPr>
          <p:cNvSpPr txBox="1"/>
          <p:nvPr/>
        </p:nvSpPr>
        <p:spPr>
          <a:xfrm>
            <a:off x="0" y="310583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34403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DB1CC2-FE71-DEC6-348D-389EC661FE5B}"/>
              </a:ext>
            </a:extLst>
          </p:cNvPr>
          <p:cNvSpPr txBox="1"/>
          <p:nvPr/>
        </p:nvSpPr>
        <p:spPr>
          <a:xfrm>
            <a:off x="245706" y="1011518"/>
            <a:ext cx="11700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Activity Diagram</a:t>
            </a:r>
          </a:p>
          <a:p>
            <a:pPr algn="just"/>
            <a:endParaRPr lang="en-US" sz="3600" dirty="0">
              <a:solidFill>
                <a:schemeClr val="accent4"/>
              </a:solidFill>
              <a:latin typeface="Combaria"/>
            </a:endParaRPr>
          </a:p>
          <a:p>
            <a:pPr lvl="1" algn="just"/>
            <a:endParaRPr lang="en-US" sz="3600" dirty="0">
              <a:solidFill>
                <a:schemeClr val="accent4"/>
              </a:solidFill>
              <a:latin typeface="Comba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81271-4BEB-F5D5-8ABA-CCAD491C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49" y="621787"/>
            <a:ext cx="7504253" cy="60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3E733F0-B563-48CC-B51D-249ECDE6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94" y="891169"/>
            <a:ext cx="1475612" cy="146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F1FBDD-9260-4C75-B4FB-FB65105A2CAD}"/>
              </a:ext>
            </a:extLst>
          </p:cNvPr>
          <p:cNvSpPr txBox="1"/>
          <p:nvPr/>
        </p:nvSpPr>
        <p:spPr>
          <a:xfrm>
            <a:off x="0" y="2678570"/>
            <a:ext cx="12192000" cy="2918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UKA TARSADIA UNIVERSITY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Partial fulfillment of the requirements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the degree of Bachelor of Computer Application 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B.V. Patel Institute of Computer Science,</a:t>
            </a:r>
          </a:p>
          <a:p>
            <a:pPr algn="ctr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Uka</a:t>
            </a: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Tarsadia</a:t>
            </a: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University.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December</a:t>
            </a: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2024</a:t>
            </a:r>
            <a:endParaRPr lang="en-IN" sz="1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1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DA0A2-9E2B-CC25-3DB3-B270EA01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90" y="106126"/>
            <a:ext cx="4352081" cy="6276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0E903-EF8E-D936-F77F-590CFBD1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91" y="547285"/>
            <a:ext cx="5010846" cy="60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135D9B-F3E5-CE2D-4487-7DAFCC705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88" y="472955"/>
            <a:ext cx="5784151" cy="6066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D1991-F9F4-4072-277D-01ABDACC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4" y="637154"/>
            <a:ext cx="5421829" cy="59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0E56F-5211-CEB9-2E27-90E9E1A4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" y="329723"/>
            <a:ext cx="5393803" cy="6198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BDFAE-B4CE-8112-17DB-FCD7122C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617" y="329723"/>
            <a:ext cx="5423914" cy="61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26ACD-54ED-839F-921F-97BABEAE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4" y="0"/>
            <a:ext cx="4810796" cy="6516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65E13-5B20-8292-7411-FBF02D75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42" y="0"/>
            <a:ext cx="6018835" cy="67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6417-40A1-6B61-854F-B6DD483D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5" y="340548"/>
            <a:ext cx="4547682" cy="6313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27454-907D-FC0B-2E4B-EF1AA41C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64" y="340548"/>
            <a:ext cx="3833850" cy="63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8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30EBE4-50DA-A176-B05C-0CD917E7DB4B}"/>
              </a:ext>
            </a:extLst>
          </p:cNvPr>
          <p:cNvSpPr txBox="1"/>
          <p:nvPr/>
        </p:nvSpPr>
        <p:spPr>
          <a:xfrm>
            <a:off x="0" y="310583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Data Dictionary with Constraints</a:t>
            </a:r>
          </a:p>
        </p:txBody>
      </p:sp>
    </p:spTree>
    <p:extLst>
      <p:ext uri="{BB962C8B-B14F-4D97-AF65-F5344CB8AC3E}">
        <p14:creationId xmlns:p14="http://schemas.microsoft.com/office/powerpoint/2010/main" val="165099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A9B8C-F9C6-794F-AE18-BB8E5EDB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9" y="1268963"/>
            <a:ext cx="11448661" cy="5097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CD8E5-0670-BBE9-CF83-2735B1656811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8938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8DFBCC-61BE-8175-425C-6C85AEA64DFC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categories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97D8-07B5-8C2A-3375-E06B5B28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" y="1418255"/>
            <a:ext cx="11681926" cy="42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7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25D14AC-CBA9-9C5B-8E25-5C236B3ACC56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brands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B92AE-B247-2D81-9BE6-1198B835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" y="1399591"/>
            <a:ext cx="11653934" cy="42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44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5F23CF-8B41-9380-00FD-BC25A848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1593116"/>
            <a:ext cx="10058400" cy="327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89091-9B52-7A00-9B1D-CE57BC3A6C2D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vendors</a:t>
            </a:r>
          </a:p>
        </p:txBody>
      </p:sp>
    </p:spTree>
    <p:extLst>
      <p:ext uri="{BB962C8B-B14F-4D97-AF65-F5344CB8AC3E}">
        <p14:creationId xmlns:p14="http://schemas.microsoft.com/office/powerpoint/2010/main" val="249173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9">
            <a:extLst>
              <a:ext uri="{FF2B5EF4-FFF2-40B4-BE49-F238E27FC236}">
                <a16:creationId xmlns:a16="http://schemas.microsoft.com/office/drawing/2014/main" id="{6AA5794B-BEC8-4FEE-9D6C-B43418EA0E77}"/>
              </a:ext>
            </a:extLst>
          </p:cNvPr>
          <p:cNvSpPr txBox="1">
            <a:spLocks/>
          </p:cNvSpPr>
          <p:nvPr/>
        </p:nvSpPr>
        <p:spPr>
          <a:xfrm>
            <a:off x="-7291389" y="-1058018"/>
            <a:ext cx="4572000" cy="1714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b="1" dirty="0">
              <a:solidFill>
                <a:schemeClr val="bg1"/>
              </a:solidFill>
              <a:latin typeface="Comba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1F201-B087-4BBE-A8D5-CFCB9352261C}"/>
              </a:ext>
            </a:extLst>
          </p:cNvPr>
          <p:cNvSpPr txBox="1"/>
          <p:nvPr/>
        </p:nvSpPr>
        <p:spPr>
          <a:xfrm>
            <a:off x="0" y="98400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Number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DD74E-B373-46F5-9404-46F09A2F20EB}"/>
              </a:ext>
            </a:extLst>
          </p:cNvPr>
          <p:cNvSpPr txBox="1"/>
          <p:nvPr/>
        </p:nvSpPr>
        <p:spPr>
          <a:xfrm>
            <a:off x="0" y="1630337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BCA5_B18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4CB64-AAD6-4A06-9E85-E8FD4F9C0606}"/>
              </a:ext>
            </a:extLst>
          </p:cNvPr>
          <p:cNvSpPr txBox="1"/>
          <p:nvPr/>
        </p:nvSpPr>
        <p:spPr>
          <a:xfrm>
            <a:off x="0" y="3000541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202203100110084 :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Sakshi Shah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202203100110088 : </a:t>
            </a:r>
            <a:r>
              <a:rPr lang="en-IN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Marmik</a:t>
            </a:r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Vajir</a:t>
            </a:r>
            <a:endParaRPr lang="en-IN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202203100110108 : Tirth Pandya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202203100110160 : Mavani Krishnkumar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98E67-9059-4EE7-8524-34854C056A45}"/>
              </a:ext>
            </a:extLst>
          </p:cNvPr>
          <p:cNvSpPr txBox="1"/>
          <p:nvPr/>
        </p:nvSpPr>
        <p:spPr>
          <a:xfrm>
            <a:off x="66675" y="2161374"/>
            <a:ext cx="12125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by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F88A-2E19-4F1E-9487-BAE679AB2342}"/>
              </a:ext>
            </a:extLst>
          </p:cNvPr>
          <p:cNvSpPr txBox="1"/>
          <p:nvPr/>
        </p:nvSpPr>
        <p:spPr>
          <a:xfrm>
            <a:off x="0" y="445941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Guide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7BC21-6E7D-439D-B7E7-E0C575E96A10}"/>
              </a:ext>
            </a:extLst>
          </p:cNvPr>
          <p:cNvSpPr txBox="1"/>
          <p:nvPr/>
        </p:nvSpPr>
        <p:spPr>
          <a:xfrm>
            <a:off x="0" y="529857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Ms. </a:t>
            </a:r>
            <a:r>
              <a:rPr lang="en-IN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Mubashshirahbanu</a:t>
            </a:r>
            <a:r>
              <a:rPr lang="en-IN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Shekh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32935-5E48-4080-9794-43C296B4B04D}"/>
              </a:ext>
            </a:extLst>
          </p:cNvPr>
          <p:cNvSpPr txBox="1"/>
          <p:nvPr/>
        </p:nvSpPr>
        <p:spPr>
          <a:xfrm>
            <a:off x="1207904" y="8354644"/>
            <a:ext cx="862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spc="-5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3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ACC0B-4DE8-5E57-715F-6AB3BCF6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76" y="432799"/>
            <a:ext cx="8102278" cy="59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ABACFD-07AE-29CE-1F55-4ADCCC751A1B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Product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A91C1-5970-4F78-0030-B4DFC370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90" y="186612"/>
            <a:ext cx="8294914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3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1F0C8-AAEE-F31B-7BEC-7909D551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07" y="168214"/>
            <a:ext cx="7743464" cy="652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2E8C7-2C8F-4EFD-99DD-B9E0BF15E3A7}"/>
              </a:ext>
            </a:extLst>
          </p:cNvPr>
          <p:cNvSpPr txBox="1"/>
          <p:nvPr/>
        </p:nvSpPr>
        <p:spPr>
          <a:xfrm>
            <a:off x="0" y="491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vendors</a:t>
            </a:r>
          </a:p>
        </p:txBody>
      </p:sp>
    </p:spTree>
    <p:extLst>
      <p:ext uri="{BB962C8B-B14F-4D97-AF65-F5344CB8AC3E}">
        <p14:creationId xmlns:p14="http://schemas.microsoft.com/office/powerpoint/2010/main" val="4182825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228A-9D9A-0C2E-4713-A222EABD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14" y="266374"/>
            <a:ext cx="9021742" cy="6325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7A041-4C1D-419F-D798-AB716BC2E527}"/>
              </a:ext>
            </a:extLst>
          </p:cNvPr>
          <p:cNvSpPr txBox="1"/>
          <p:nvPr/>
        </p:nvSpPr>
        <p:spPr>
          <a:xfrm>
            <a:off x="810228" y="891250"/>
            <a:ext cx="2060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 Customer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53100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71106-757A-3419-A92A-D9ABE43CE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988" y="410902"/>
            <a:ext cx="8326012" cy="6354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87EDF8-B406-2773-1C38-08772785B699}"/>
              </a:ext>
            </a:extLst>
          </p:cNvPr>
          <p:cNvSpPr txBox="1"/>
          <p:nvPr/>
        </p:nvSpPr>
        <p:spPr>
          <a:xfrm>
            <a:off x="474562" y="763929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 Add to cart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7454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6D66B-D4F1-5EBD-6A4F-7E917A4C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06" y="259966"/>
            <a:ext cx="7612563" cy="6687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BF46-E991-0694-5134-F5C78CCE4CEF}"/>
              </a:ext>
            </a:extLst>
          </p:cNvPr>
          <p:cNvSpPr txBox="1"/>
          <p:nvPr/>
        </p:nvSpPr>
        <p:spPr>
          <a:xfrm>
            <a:off x="442732" y="949653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 Customer order-info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470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75775-8F72-56E3-15E0-D11808AB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95" y="2222339"/>
            <a:ext cx="9883643" cy="3784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DBAFC-B8B8-F66F-5335-8D680E3E8B34}"/>
              </a:ext>
            </a:extLst>
          </p:cNvPr>
          <p:cNvSpPr txBox="1"/>
          <p:nvPr/>
        </p:nvSpPr>
        <p:spPr>
          <a:xfrm>
            <a:off x="384858" y="66607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 feedback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4507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0949DC-15FA-D21B-6D06-91BDDFBCB4C6}"/>
              </a:ext>
            </a:extLst>
          </p:cNvPr>
          <p:cNvSpPr txBox="1"/>
          <p:nvPr/>
        </p:nvSpPr>
        <p:spPr>
          <a:xfrm>
            <a:off x="-1" y="1012037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Chapter 4 : User Interface Design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 </a:t>
            </a:r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Combar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01284-5D92-B512-10E6-624965243BC3}"/>
              </a:ext>
            </a:extLst>
          </p:cNvPr>
          <p:cNvSpPr txBox="1"/>
          <p:nvPr/>
        </p:nvSpPr>
        <p:spPr>
          <a:xfrm>
            <a:off x="0" y="2299143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316641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D78F0B-656B-996A-CB7D-C3105B6FCF25}"/>
              </a:ext>
            </a:extLst>
          </p:cNvPr>
          <p:cNvSpPr txBox="1"/>
          <p:nvPr/>
        </p:nvSpPr>
        <p:spPr>
          <a:xfrm>
            <a:off x="0" y="310583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1571564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894A6-D2D1-409E-C2CE-BBE58D90707B}"/>
              </a:ext>
            </a:extLst>
          </p:cNvPr>
          <p:cNvSpPr txBox="1"/>
          <p:nvPr/>
        </p:nvSpPr>
        <p:spPr>
          <a:xfrm>
            <a:off x="1" y="1309695"/>
            <a:ext cx="56483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Admin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7725F-FA26-7F34-5FCA-40DBCB39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6" y="3428999"/>
            <a:ext cx="6109799" cy="325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06A3A-B4E5-7041-CBE4-2A1B4F4C7A5C}"/>
              </a:ext>
            </a:extLst>
          </p:cNvPr>
          <p:cNvSpPr txBox="1"/>
          <p:nvPr/>
        </p:nvSpPr>
        <p:spPr>
          <a:xfrm>
            <a:off x="6176864" y="4741013"/>
            <a:ext cx="601513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Admin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85448-6A4A-2062-DFC3-9CF8EF1C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390" y="83503"/>
            <a:ext cx="6476609" cy="32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DD2B6B1-2927-27C7-EAF5-90BCEA8E4C64}"/>
              </a:ext>
            </a:extLst>
          </p:cNvPr>
          <p:cNvSpPr txBox="1"/>
          <p:nvPr/>
        </p:nvSpPr>
        <p:spPr>
          <a:xfrm>
            <a:off x="-1" y="1012037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Chapter 1 : Introduction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baria"/>
              </a:rPr>
              <a:t> </a:t>
            </a:r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Comba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2C06C-B59F-A65D-09EB-E0B9AC944C62}"/>
              </a:ext>
            </a:extLst>
          </p:cNvPr>
          <p:cNvSpPr txBox="1"/>
          <p:nvPr/>
        </p:nvSpPr>
        <p:spPr>
          <a:xfrm>
            <a:off x="0" y="2299143"/>
            <a:ext cx="1219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Objective &amp; Definition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Functional Requirements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Non-Functional Requirements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Tools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75666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E97E8-4FDC-4F63-76A3-E5028080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6319" cy="3031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54F2A-F3C9-8B01-34D2-041AF553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27" y="3211976"/>
            <a:ext cx="6534995" cy="34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7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494809-3279-D0B6-AA2C-265D07DB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65570"/>
            <a:ext cx="5840095" cy="3342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6FB232-C541-0809-0DB8-1DCE1FE7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1520"/>
            <a:ext cx="5981700" cy="3433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CC99D-763A-1832-DB3D-79803FB2FC9E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3395449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33778-6633-0508-3E9E-C342882F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643"/>
            <a:ext cx="5648446" cy="3565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D8038-82B0-BDE6-47C1-42ECF8D8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80" y="3108472"/>
            <a:ext cx="6230194" cy="3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6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894A6-D2D1-409E-C2CE-BBE58D90707B}"/>
              </a:ext>
            </a:extLst>
          </p:cNvPr>
          <p:cNvSpPr txBox="1"/>
          <p:nvPr/>
        </p:nvSpPr>
        <p:spPr>
          <a:xfrm>
            <a:off x="1" y="1389316"/>
            <a:ext cx="55839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Add Category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06A3A-B4E5-7041-CBE4-2A1B4F4C7A5C}"/>
              </a:ext>
            </a:extLst>
          </p:cNvPr>
          <p:cNvSpPr txBox="1"/>
          <p:nvPr/>
        </p:nvSpPr>
        <p:spPr>
          <a:xfrm>
            <a:off x="6608054" y="4741013"/>
            <a:ext cx="55839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Manage Category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3957C-C907-B780-17AC-103BDB48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" y="3449320"/>
            <a:ext cx="6534150" cy="3272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259934-3C0D-3143-3F40-E3DBCF396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6" y="77366"/>
            <a:ext cx="6534150" cy="3272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534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BCB9D-40C6-7B06-8C27-19FEABB6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9" y="142221"/>
            <a:ext cx="5805789" cy="3084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58F97-3EE7-5853-D60F-1AA03861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92" y="3271716"/>
            <a:ext cx="6323635" cy="33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7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DB050-6700-6B4E-9339-5648C4585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362"/>
            <a:ext cx="6285231" cy="3339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55F1F-FE06-E1CD-883A-12DB1AB0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6" y="3536067"/>
            <a:ext cx="5849072" cy="31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16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B6170-7981-5687-CC57-68F2630E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0"/>
            <a:ext cx="6534150" cy="3471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9E68D-6061-F5A9-4B30-C37C5B4F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65" y="3471545"/>
            <a:ext cx="6060432" cy="32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8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A29DB-E784-8E4B-3A74-587B2802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21"/>
            <a:ext cx="5868365" cy="3117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75579-8BC0-FC3B-C3B6-E41D8465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124" y="3315530"/>
            <a:ext cx="6399956" cy="34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04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81411-5FB2-D6E3-D721-D46B69EC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0" y="179839"/>
            <a:ext cx="5835520" cy="3100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FDF3E0-58BF-C277-9539-77C37D19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8" y="3428999"/>
            <a:ext cx="6115580" cy="3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33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67BFA-6A03-6459-0BAA-041F989E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118306" cy="3250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643D0B-0211-E23F-83C7-D71BF174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00" y="3332648"/>
            <a:ext cx="6118305" cy="32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7874BC-4720-3B7B-3B9A-89CC617D5A5F}"/>
              </a:ext>
            </a:extLst>
          </p:cNvPr>
          <p:cNvSpPr txBox="1"/>
          <p:nvPr/>
        </p:nvSpPr>
        <p:spPr>
          <a:xfrm>
            <a:off x="245706" y="1011518"/>
            <a:ext cx="1170058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  <a:latin typeface="Combaria"/>
              </a:rPr>
              <a:t>Definition :-</a:t>
            </a:r>
          </a:p>
          <a:p>
            <a:pPr marL="914400" lvl="1" indent="-457200" algn="just">
              <a:buFont typeface="Wingdings" panose="05000000000000000000" pitchFamily="2" charset="2"/>
              <a:buChar char="q"/>
            </a:pPr>
            <a:endParaRPr lang="en-US" sz="3000" dirty="0">
              <a:solidFill>
                <a:schemeClr val="bg1"/>
              </a:solidFill>
              <a:latin typeface="Combaria"/>
            </a:endParaRPr>
          </a:p>
          <a:p>
            <a:pPr marL="1828800" lvl="3" indent="-457200" algn="just"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TrendCart</a:t>
            </a: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connects customers and vendors, offering a wide range of footwear from shoes to flip-flops. Customers can explore quality products, while vendors manage inventory and sales easily.</a:t>
            </a:r>
          </a:p>
          <a:p>
            <a:pPr marL="1828800" lvl="3" indent="-457200" algn="just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1828800" lvl="3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With free product promotion and no hidden charges but just a small fee. </a:t>
            </a:r>
            <a:r>
              <a:rPr lang="en-US" sz="32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TrendCart</a:t>
            </a: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empowers businesses to grow effortlessly.</a:t>
            </a:r>
            <a:endParaRPr lang="en-US" sz="3000" dirty="0">
              <a:solidFill>
                <a:schemeClr val="tx2">
                  <a:lumMod val="40000"/>
                  <a:lumOff val="60000"/>
                </a:schemeClr>
              </a:solidFill>
              <a:latin typeface="Combaria"/>
            </a:endParaRPr>
          </a:p>
        </p:txBody>
      </p:sp>
    </p:spTree>
    <p:extLst>
      <p:ext uri="{BB962C8B-B14F-4D97-AF65-F5344CB8AC3E}">
        <p14:creationId xmlns:p14="http://schemas.microsoft.com/office/powerpoint/2010/main" val="3205382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761921-0CFC-0C48-BFF6-7B8E304A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366"/>
            <a:ext cx="6122164" cy="325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9C32E-2F15-4B3C-0945-0B4EFEE0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75" y="3429000"/>
            <a:ext cx="6122164" cy="325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42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C9C665-2309-82CF-53D2-4D1A3D41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2" y="200092"/>
            <a:ext cx="5963082" cy="3168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8FA4A5-1AC6-F29E-B5FD-E39BCE52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91" y="3489768"/>
            <a:ext cx="5963080" cy="3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17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9B2FE-3F52-AB51-85DA-FE1C801D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920"/>
            <a:ext cx="6237911" cy="3314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1112B-F8F9-7437-DCB4-B7EB674F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70" y="3401625"/>
            <a:ext cx="6237911" cy="331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E3DE1-740C-ECF0-26FA-13BB51F9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45"/>
            <a:ext cx="6215605" cy="3302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6EFB85-7E0E-6A8C-BC3F-3B366711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2189"/>
            <a:ext cx="5987970" cy="31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8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90BBD7-1B01-9196-DFE1-2420D612DDC2}"/>
              </a:ext>
            </a:extLst>
          </p:cNvPr>
          <p:cNvSpPr txBox="1"/>
          <p:nvPr/>
        </p:nvSpPr>
        <p:spPr>
          <a:xfrm>
            <a:off x="0" y="193041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A1D38-1C1B-5149-B791-D424CD4B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61"/>
            <a:ext cx="12248358" cy="58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45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AC8695-875E-37D8-15A1-1A4120204FD8}"/>
              </a:ext>
            </a:extLst>
          </p:cNvPr>
          <p:cNvSpPr txBox="1"/>
          <p:nvPr/>
        </p:nvSpPr>
        <p:spPr>
          <a:xfrm>
            <a:off x="0" y="-9607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Register 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F807DA-9134-A120-38FD-E4319381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613"/>
            <a:ext cx="5961191" cy="3167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501DA-C269-A037-DE81-FCCBB91A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12" y="542596"/>
            <a:ext cx="5852088" cy="3109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76B64-FF2A-57F7-CC72-5CDB6D2B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79597"/>
            <a:ext cx="5961190" cy="2988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840F5F-150F-B25D-FDB3-FB4E2B6B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11" y="3776461"/>
            <a:ext cx="5844487" cy="29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88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4A59D-3E3C-12C8-5F6E-E0BD3BDD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5" y="287413"/>
            <a:ext cx="5648445" cy="3000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EFBFAB-11EF-51C7-10B5-433851C1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48" y="287413"/>
            <a:ext cx="5648444" cy="3000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8694D-DE3A-37C5-AE48-46D5AFA8B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96" y="3429001"/>
            <a:ext cx="5648448" cy="300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5A785-4BC9-86B9-27F8-87E364F82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848" y="3429000"/>
            <a:ext cx="5759490" cy="30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7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D0DEB-9556-8914-02E7-E8F1E7E3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7126" cy="3180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5A25E-06C4-73B0-0F5A-2651E8FE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56" y="3273513"/>
            <a:ext cx="6534150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7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DC4A9-3CBE-71F4-EE18-B8414559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539695" cy="3448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2C313A-0B4A-BAC4-ECED-D218BBAD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90" y="3491151"/>
            <a:ext cx="5920914" cy="31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3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646F1-0A56-2959-F794-1A091943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9" y="0"/>
            <a:ext cx="6103394" cy="322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99AE1-BC7B-DE7D-B4E2-78CE25C3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56" y="3429000"/>
            <a:ext cx="6103394" cy="31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85BB80-E04A-E032-4B7D-633555D2F6B8}"/>
              </a:ext>
            </a:extLst>
          </p:cNvPr>
          <p:cNvSpPr txBox="1"/>
          <p:nvPr/>
        </p:nvSpPr>
        <p:spPr>
          <a:xfrm>
            <a:off x="245706" y="625438"/>
            <a:ext cx="1170058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Functional Requirements</a:t>
            </a:r>
            <a:endParaRPr lang="en-US" sz="3600" dirty="0">
              <a:solidFill>
                <a:schemeClr val="bg1"/>
              </a:solidFill>
              <a:latin typeface="Combaria"/>
            </a:endParaRPr>
          </a:p>
          <a:p>
            <a:pPr algn="just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971550" lvl="1" indent="-514350"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Admin</a:t>
            </a:r>
          </a:p>
          <a:p>
            <a:pPr lvl="1" algn="just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Login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Categories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Brands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Products Verification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Vendors Verification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Report Generation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View Feedback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Payment verification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736379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523F6-7990-1133-87F1-2D65160B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7" y="1"/>
            <a:ext cx="6498356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384FE-5B4D-F166-7A7D-65DDB7DE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89" y="3521440"/>
            <a:ext cx="6204030" cy="30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3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C3F50-F6F2-B8F3-7C69-BA6BD258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741042" cy="3059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72B32-E7BE-9332-825E-C260A090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423" y="3250575"/>
            <a:ext cx="6585994" cy="35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6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D4B7A-33DD-A52F-77F0-0F5CBB10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7260" cy="3205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4F7C6-649B-A27C-E44E-C7378A8B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21" y="3323307"/>
            <a:ext cx="6442841" cy="34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5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BB427-8ECC-34C5-B862-C8AAD498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2929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256FD-7B3F-7D4F-624D-5805E5FD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84" y="3159890"/>
            <a:ext cx="7008377" cy="33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45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C3F10D-C5E3-3344-1873-2DFFDEBAE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9477"/>
            <a:ext cx="5544272" cy="2748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AE256B-6512-C27B-1481-D3D8F7D4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84" y="3106356"/>
            <a:ext cx="6855844" cy="36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0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403E4-0183-FDEC-3A70-B958C849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6" y="155777"/>
            <a:ext cx="11624611" cy="61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2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48838-C8E4-77CB-10DC-192AC46D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" y="114779"/>
            <a:ext cx="5945528" cy="3763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A83BFB-2DE9-EAEE-E0DA-06611A31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29" y="3032565"/>
            <a:ext cx="5782199" cy="36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91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0161A2-92A5-5D28-0A23-AF5C7226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6" y="0"/>
            <a:ext cx="5978353" cy="330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ABFB1-75AF-71AF-5F86-1095A909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3386455"/>
            <a:ext cx="6534150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7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AAEA6-8D54-8BC3-D320-857F0C74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928049" cy="3170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2AC729-1025-5738-8E11-EBA78F75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53" y="3170271"/>
            <a:ext cx="5820988" cy="35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25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8A9CB-B2DF-F78A-EC46-5FD97E75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5" y="135135"/>
            <a:ext cx="5706423" cy="3355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D82DCB-96E9-5866-ADFA-F15F4909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2548"/>
            <a:ext cx="5899334" cy="33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8F82E0-42A0-7F55-3B7E-8E2B341AEACB}"/>
              </a:ext>
            </a:extLst>
          </p:cNvPr>
          <p:cNvSpPr txBox="1"/>
          <p:nvPr/>
        </p:nvSpPr>
        <p:spPr>
          <a:xfrm>
            <a:off x="245706" y="1011518"/>
            <a:ext cx="1170058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 </a:t>
            </a:r>
          </a:p>
          <a:p>
            <a:pPr lvl="1" algn="just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Registration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Login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Profile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Product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Payment Details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Report Generation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Contact Us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FAQ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697551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53B01-2874-8816-BFE7-7206E4403E4F}"/>
              </a:ext>
            </a:extLst>
          </p:cNvPr>
          <p:cNvSpPr txBox="1"/>
          <p:nvPr/>
        </p:nvSpPr>
        <p:spPr>
          <a:xfrm>
            <a:off x="0" y="193041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Login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41815-F38E-2D6F-EBBC-883DA29F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716261"/>
            <a:ext cx="11805920" cy="60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A19B5-7BDF-41D4-CB44-98D32B832D9C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Forgot Password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E3CC7-C973-24D3-16EB-44A86163E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523220"/>
            <a:ext cx="5541644" cy="320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9C569-E876-5BB2-36AF-792641A4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54" y="523220"/>
            <a:ext cx="6301741" cy="32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498CD-C070-63D7-EDAF-E0580EAD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360" y="3810280"/>
            <a:ext cx="4846320" cy="28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0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12523-CAE1-A7EC-AC50-0A20FAA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09" y="0"/>
            <a:ext cx="9524035" cy="59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35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53B01-2874-8816-BFE7-7206E4403E4F}"/>
              </a:ext>
            </a:extLst>
          </p:cNvPr>
          <p:cNvSpPr txBox="1"/>
          <p:nvPr/>
        </p:nvSpPr>
        <p:spPr>
          <a:xfrm>
            <a:off x="0" y="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Vendor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748BF-4658-53B3-83B4-2ED3FDA4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" y="713721"/>
            <a:ext cx="5654675" cy="32588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15D512-E536-6786-7A57-494B1F90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3068320"/>
            <a:ext cx="6152515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0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894A6-D2D1-409E-C2CE-BBE58D90707B}"/>
              </a:ext>
            </a:extLst>
          </p:cNvPr>
          <p:cNvSpPr txBox="1"/>
          <p:nvPr/>
        </p:nvSpPr>
        <p:spPr>
          <a:xfrm>
            <a:off x="9331" y="1308866"/>
            <a:ext cx="626872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Add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06A3A-B4E5-7041-CBE4-2A1B4F4C7A5C}"/>
              </a:ext>
            </a:extLst>
          </p:cNvPr>
          <p:cNvSpPr txBox="1"/>
          <p:nvPr/>
        </p:nvSpPr>
        <p:spPr>
          <a:xfrm>
            <a:off x="6147628" y="4751173"/>
            <a:ext cx="60443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Manage Products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310FA-B831-E39F-3546-18CDCA42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254375"/>
            <a:ext cx="6086668" cy="347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C13719-32C8-4D84-47F9-E615A7A0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51" y="80597"/>
            <a:ext cx="5852989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0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BF3423-F879-DBD4-BCDA-117EA01BBE3A}"/>
              </a:ext>
            </a:extLst>
          </p:cNvPr>
          <p:cNvSpPr txBox="1"/>
          <p:nvPr/>
        </p:nvSpPr>
        <p:spPr>
          <a:xfrm>
            <a:off x="5924551" y="1337592"/>
            <a:ext cx="626745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Verification Pending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9D5A4-04D3-4508-50C3-AD43302676AE}"/>
              </a:ext>
            </a:extLst>
          </p:cNvPr>
          <p:cNvSpPr txBox="1"/>
          <p:nvPr/>
        </p:nvSpPr>
        <p:spPr>
          <a:xfrm>
            <a:off x="0" y="4782151"/>
            <a:ext cx="599567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500" dirty="0">
                <a:solidFill>
                  <a:schemeClr val="bg1"/>
                </a:solidFill>
                <a:latin typeface="Combaria"/>
              </a:rPr>
              <a:t>Verified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4B15D-EFE5-E751-9BF8-B2D91EEE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67627"/>
            <a:ext cx="5838825" cy="3471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040E-9618-9166-97C9-F9AB769E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20" y="3266404"/>
            <a:ext cx="6091554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36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F8457-3995-97B1-50AD-8A33B3B54145}"/>
              </a:ext>
            </a:extLst>
          </p:cNvPr>
          <p:cNvSpPr txBox="1"/>
          <p:nvPr/>
        </p:nvSpPr>
        <p:spPr>
          <a:xfrm>
            <a:off x="0" y="2638474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mbari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107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780B12-41BB-A361-F96D-0EB8C8BBDB37}"/>
              </a:ext>
            </a:extLst>
          </p:cNvPr>
          <p:cNvSpPr txBox="1"/>
          <p:nvPr/>
        </p:nvSpPr>
        <p:spPr>
          <a:xfrm>
            <a:off x="245706" y="808318"/>
            <a:ext cx="1170058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Customer </a:t>
            </a:r>
          </a:p>
          <a:p>
            <a:pPr lvl="1" algn="just"/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Customer Registration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Login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Filter product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Product Visualization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Wishlist (Add to Cart)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Buy Product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Payment Gateway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Feedback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Contact Us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305642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449D9B-3E17-00E8-8580-76101471E0B9}"/>
              </a:ext>
            </a:extLst>
          </p:cNvPr>
          <p:cNvSpPr txBox="1"/>
          <p:nvPr/>
        </p:nvSpPr>
        <p:spPr>
          <a:xfrm>
            <a:off x="245706" y="208878"/>
            <a:ext cx="117005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Non-Functional Requirements</a:t>
            </a:r>
            <a:endParaRPr lang="en-US" sz="3600" dirty="0">
              <a:solidFill>
                <a:schemeClr val="bg1"/>
              </a:solidFill>
              <a:latin typeface="Combaria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ombaria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mbaria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90D6F-7E08-803D-3200-D95CC2C48899}"/>
              </a:ext>
            </a:extLst>
          </p:cNvPr>
          <p:cNvSpPr txBox="1"/>
          <p:nvPr/>
        </p:nvSpPr>
        <p:spPr>
          <a:xfrm>
            <a:off x="245706" y="1959060"/>
            <a:ext cx="11700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Tools &amp; Technology</a:t>
            </a:r>
            <a:endParaRPr lang="en-US" sz="3600" dirty="0">
              <a:solidFill>
                <a:schemeClr val="bg1"/>
              </a:solidFill>
              <a:latin typeface="Combar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DCAA5-7C2D-FD4B-DF28-7F481FAD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" y="3115980"/>
            <a:ext cx="11454991" cy="303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395</Words>
  <Application>Microsoft Office PowerPoint</Application>
  <PresentationFormat>Widescreen</PresentationFormat>
  <Paragraphs>140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</vt:lpstr>
      <vt:lpstr>Combaria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Surani</dc:creator>
  <cp:lastModifiedBy>tirth pandya</cp:lastModifiedBy>
  <cp:revision>45</cp:revision>
  <dcterms:created xsi:type="dcterms:W3CDTF">2024-03-22T07:53:26Z</dcterms:created>
  <dcterms:modified xsi:type="dcterms:W3CDTF">2024-12-14T06:09:37Z</dcterms:modified>
</cp:coreProperties>
</file>